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0" r:id="rId4"/>
    <p:sldId id="262" r:id="rId5"/>
    <p:sldId id="266" r:id="rId6"/>
    <p:sldId id="26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D1FF"/>
    <a:srgbClr val="6DB6FF"/>
    <a:srgbClr val="99CCFF"/>
    <a:srgbClr val="66FFFF"/>
    <a:srgbClr val="00008E"/>
    <a:srgbClr val="000099"/>
    <a:srgbClr val="0066CC"/>
    <a:srgbClr val="3366FF"/>
    <a:srgbClr val="003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8" d="100"/>
          <a:sy n="98" d="100"/>
        </p:scale>
        <p:origin x="101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7B3C-61FB-4E7B-970B-52EFB2C5B7CF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836C-FCA5-4BA1-AB39-331AA2419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85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7B3C-61FB-4E7B-970B-52EFB2C5B7CF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836C-FCA5-4BA1-AB39-331AA2419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54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7B3C-61FB-4E7B-970B-52EFB2C5B7CF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836C-FCA5-4BA1-AB39-331AA2419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04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7B3C-61FB-4E7B-970B-52EFB2C5B7CF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836C-FCA5-4BA1-AB39-331AA2419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07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7B3C-61FB-4E7B-970B-52EFB2C5B7CF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836C-FCA5-4BA1-AB39-331AA2419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55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7B3C-61FB-4E7B-970B-52EFB2C5B7CF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836C-FCA5-4BA1-AB39-331AA2419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56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7B3C-61FB-4E7B-970B-52EFB2C5B7CF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836C-FCA5-4BA1-AB39-331AA2419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81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7B3C-61FB-4E7B-970B-52EFB2C5B7CF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836C-FCA5-4BA1-AB39-331AA2419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03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7B3C-61FB-4E7B-970B-52EFB2C5B7CF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836C-FCA5-4BA1-AB39-331AA2419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026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7B3C-61FB-4E7B-970B-52EFB2C5B7CF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836C-FCA5-4BA1-AB39-331AA2419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33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7B3C-61FB-4E7B-970B-52EFB2C5B7CF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836C-FCA5-4BA1-AB39-331AA2419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42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A7B3C-61FB-4E7B-970B-52EFB2C5B7CF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1836C-FCA5-4BA1-AB39-331AA2419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37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8000"/>
            <a:ext cx="12192000" cy="6840000"/>
          </a:xfrm>
          <a:prstGeom prst="rect">
            <a:avLst/>
          </a:prstGeom>
          <a:solidFill>
            <a:srgbClr val="0036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782" y="72000"/>
            <a:ext cx="5218607" cy="6732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276"/>
            <a:ext cx="4560203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8000"/>
            <a:ext cx="12192000" cy="6840000"/>
          </a:xfrm>
          <a:prstGeom prst="rect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97" y="0"/>
            <a:ext cx="913912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63" y="0"/>
            <a:ext cx="3152100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4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8000"/>
            <a:ext cx="12192000" cy="6840000"/>
          </a:xfrm>
          <a:prstGeom prst="rect">
            <a:avLst/>
          </a:prstGeom>
          <a:solidFill>
            <a:srgbClr val="0036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2" t="909" r="3497" b="30181"/>
          <a:stretch/>
        </p:blipFill>
        <p:spPr>
          <a:xfrm>
            <a:off x="3346291" y="180000"/>
            <a:ext cx="8229845" cy="65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276"/>
            <a:ext cx="456225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6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8000"/>
            <a:ext cx="12192000" cy="6840000"/>
          </a:xfrm>
          <a:prstGeom prst="rect">
            <a:avLst/>
          </a:prstGeom>
          <a:solidFill>
            <a:srgbClr val="6DB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682" y="108000"/>
            <a:ext cx="5162793" cy="66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656">
            <a:off x="694822" y="455592"/>
            <a:ext cx="5265602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2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8000"/>
            <a:ext cx="12192000" cy="6840000"/>
          </a:xfrm>
          <a:prstGeom prst="rect">
            <a:avLst/>
          </a:prstGeom>
          <a:solidFill>
            <a:srgbClr val="6DB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848" y="108000"/>
            <a:ext cx="5162793" cy="66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14" y="-304798"/>
            <a:ext cx="6320160" cy="63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1" b="19224"/>
          <a:stretch/>
        </p:blipFill>
        <p:spPr>
          <a:xfrm>
            <a:off x="70639" y="0"/>
            <a:ext cx="12033812" cy="684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176" y="137183"/>
            <a:ext cx="4381397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5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16</cp:revision>
  <dcterms:created xsi:type="dcterms:W3CDTF">2016-11-15T07:31:27Z</dcterms:created>
  <dcterms:modified xsi:type="dcterms:W3CDTF">2016-11-15T10:15:06Z</dcterms:modified>
</cp:coreProperties>
</file>